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2/async_other.cfm" TargetMode="External"/><Relationship Id="rId4" Type="http://schemas.openxmlformats.org/officeDocument/2006/relationships/hyperlink" Target="http://localhost/CFSummit2018/src/Demo02/async_onError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</a:t>
            </a:r>
            <a:r>
              <a:rPr lang="en-US">
                <a:hlinkClick r:id="rId4"/>
              </a:rPr>
              <a:t>/Demo01/</a:t>
            </a:r>
            <a:r>
              <a:rPr lang="en-US" dirty="0">
                <a:hlinkClick r:id="rId4"/>
              </a:rPr>
              <a:t>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1897</TotalTime>
  <Words>817</Words>
  <Application>Microsoft Office PowerPoint</Application>
  <PresentationFormat>Widescreen</PresentationFormat>
  <Paragraphs>175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58</cp:revision>
  <dcterms:created xsi:type="dcterms:W3CDTF">2018-08-05T21:34:45Z</dcterms:created>
  <dcterms:modified xsi:type="dcterms:W3CDTF">2018-09-09T21:49:17Z</dcterms:modified>
</cp:coreProperties>
</file>